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ionelectronique.fr/ecran-oled-i2c-arduino/#exemple-5-code-arduino-permettant-dafficher-une-image-sur-un-afficheur-oled-apres-importation-dans-le-programme" TargetMode="External"/><Relationship Id="rId2" Type="http://schemas.openxmlformats.org/officeDocument/2006/relationships/hyperlink" Target="https://randomnerdtutorials.com/esp8266-0-96-inch-oled-display-with-arduino-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iana.org/projects/the-reverse-geo-cache-puzzl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" y="3590953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42FD79-4DAA-76F4-5BA2-0CD6C6F6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59" y="3678755"/>
            <a:ext cx="5053850" cy="24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CACD3-CDA0-00D0-EC2F-7DE23DD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4722"/>
            <a:ext cx="5982847" cy="3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https://randomnerdtutorials.com/esp8266-0-96-inch-oled-display-with-arduino-ide/</a:t>
            </a:r>
            <a:endParaRPr lang="fr-FR" dirty="0"/>
          </a:p>
          <a:p>
            <a:r>
              <a:rPr lang="fr-FR" dirty="0"/>
              <a:t>Idées: logo localisation </a:t>
            </a:r>
            <a:r>
              <a:rPr lang="fr-FR" dirty="0">
                <a:hlinkClick r:id="rId3"/>
              </a:rPr>
              <a:t>https://passionelectronique.fr/ecran-oled-i2c-arduino</a:t>
            </a:r>
            <a:r>
              <a:rPr lang="fr-FR">
                <a:hlinkClick r:id="rId3"/>
              </a:rPr>
              <a:t>/#exemple-5-code-arduino-permettant-dafficher-une-image-sur-un-afficheur-oled-apres-importation-dans-le-programme</a:t>
            </a:r>
            <a:r>
              <a:rPr lang="fr-FR"/>
              <a:t> , </a:t>
            </a:r>
            <a:r>
              <a:rPr lang="fr-FR" dirty="0"/>
              <a:t>flèche/triangle pour indiquer la direction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966AC-632B-5742-2747-CA233219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927" y="4167231"/>
            <a:ext cx="3479158" cy="2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https://lastminuteengineers.com/esp8266-i2c-lcd-tutorial/</a:t>
            </a:r>
            <a:endParaRPr lang="fr-FR" dirty="0"/>
          </a:p>
          <a:p>
            <a:r>
              <a:rPr lang="fr-FR" dirty="0"/>
              <a:t>Idées: logo localisation, affichage données GPS</a:t>
            </a:r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précis(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http://arduiniana.org/projects/the-reverse-geo-cache-puzzle/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1337</Words>
  <Application>Microsoft Office PowerPoint</Application>
  <PresentationFormat>Grand écran</PresentationFormat>
  <Paragraphs>109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Aurélien NIEBES</cp:lastModifiedBy>
  <cp:revision>27</cp:revision>
  <dcterms:created xsi:type="dcterms:W3CDTF">2023-02-07T11:39:05Z</dcterms:created>
  <dcterms:modified xsi:type="dcterms:W3CDTF">2023-03-08T21:06:50Z</dcterms:modified>
</cp:coreProperties>
</file>